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1" r:id="rId6"/>
    <p:sldId id="262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B71E-EFFE-4813-8293-B77143DD51C4}" type="datetimeFigureOut">
              <a:rPr lang="en-US" smtClean="0"/>
              <a:t>05/08/17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E4AB-3333-408C-B542-DBCFE4753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0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B71E-EFFE-4813-8293-B77143DD51C4}" type="datetimeFigureOut">
              <a:rPr lang="en-US" smtClean="0"/>
              <a:t>05/08/17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E4AB-3333-408C-B542-DBCFE4753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B71E-EFFE-4813-8293-B77143DD51C4}" type="datetimeFigureOut">
              <a:rPr lang="en-US" smtClean="0"/>
              <a:t>05/08/17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E4AB-3333-408C-B542-DBCFE4753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1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B71E-EFFE-4813-8293-B77143DD51C4}" type="datetimeFigureOut">
              <a:rPr lang="en-US" smtClean="0"/>
              <a:t>05/08/17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E4AB-3333-408C-B542-DBCFE4753A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033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B71E-EFFE-4813-8293-B77143DD51C4}" type="datetimeFigureOut">
              <a:rPr lang="en-US" smtClean="0"/>
              <a:t>05/08/17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E4AB-3333-408C-B542-DBCFE4753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25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B71E-EFFE-4813-8293-B77143DD51C4}" type="datetimeFigureOut">
              <a:rPr lang="en-US" smtClean="0"/>
              <a:t>05/08/17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E4AB-3333-408C-B542-DBCFE4753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26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B71E-EFFE-4813-8293-B77143DD51C4}" type="datetimeFigureOut">
              <a:rPr lang="en-US" smtClean="0"/>
              <a:t>05/08/17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E4AB-3333-408C-B542-DBCFE4753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650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B71E-EFFE-4813-8293-B77143DD51C4}" type="datetimeFigureOut">
              <a:rPr lang="en-US" smtClean="0"/>
              <a:t>05/08/17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E4AB-3333-408C-B542-DBCFE4753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18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B71E-EFFE-4813-8293-B77143DD51C4}" type="datetimeFigureOut">
              <a:rPr lang="en-US" smtClean="0"/>
              <a:t>05/08/17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E4AB-3333-408C-B542-DBCFE4753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3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B71E-EFFE-4813-8293-B77143DD51C4}" type="datetimeFigureOut">
              <a:rPr lang="en-US" smtClean="0"/>
              <a:t>05/08/17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E4AB-3333-408C-B542-DBCFE4753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9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B71E-EFFE-4813-8293-B77143DD51C4}" type="datetimeFigureOut">
              <a:rPr lang="en-US" smtClean="0"/>
              <a:t>05/08/17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E4AB-3333-408C-B542-DBCFE4753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1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B71E-EFFE-4813-8293-B77143DD51C4}" type="datetimeFigureOut">
              <a:rPr lang="en-US" smtClean="0"/>
              <a:t>05/08/17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E4AB-3333-408C-B542-DBCFE4753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0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B71E-EFFE-4813-8293-B77143DD51C4}" type="datetimeFigureOut">
              <a:rPr lang="en-US" smtClean="0"/>
              <a:t>05/08/17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E4AB-3333-408C-B542-DBCFE4753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4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B71E-EFFE-4813-8293-B77143DD51C4}" type="datetimeFigureOut">
              <a:rPr lang="en-US" smtClean="0"/>
              <a:t>05/08/17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E4AB-3333-408C-B542-DBCFE4753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1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B71E-EFFE-4813-8293-B77143DD51C4}" type="datetimeFigureOut">
              <a:rPr lang="en-US" smtClean="0"/>
              <a:t>05/08/17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E4AB-3333-408C-B542-DBCFE4753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B71E-EFFE-4813-8293-B77143DD51C4}" type="datetimeFigureOut">
              <a:rPr lang="en-US" smtClean="0"/>
              <a:t>05/08/17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E4AB-3333-408C-B542-DBCFE4753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55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2B71E-EFFE-4813-8293-B77143DD51C4}" type="datetimeFigureOut">
              <a:rPr lang="en-US" smtClean="0"/>
              <a:t>05/08/17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5E4AB-3333-408C-B542-DBCFE4753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2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C2B71E-EFFE-4813-8293-B77143DD51C4}" type="datetimeFigureOut">
              <a:rPr lang="en-US" smtClean="0"/>
              <a:t>05/08/17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5E4AB-3333-408C-B542-DBCFE4753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01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1524000" y="6987309"/>
            <a:ext cx="8891847" cy="347272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498" y="7284576"/>
            <a:ext cx="9144000" cy="165576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640" y="0"/>
            <a:ext cx="3022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1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SHOULD I TALK TO FIRST?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UNLESS YOU HAVE A PERSONAL RELATIONSHIP WITH THE SUPERINTENDENT OR SCHOOL PRINCIPAL, THE FIRST PERSON YOU SHOULD CONTACT IS THE SCHOOL NURSE.</a:t>
            </a:r>
          </a:p>
          <a:p>
            <a:r>
              <a:rPr lang="en-US" dirty="0" smtClean="0"/>
              <a:t>TALK TO SCHOOL NURSES FROM OTHER SCHOOL DISTRICTS AND ASK FOR A NAME AND REFERRAL</a:t>
            </a:r>
          </a:p>
          <a:p>
            <a:r>
              <a:rPr lang="en-US" dirty="0" smtClean="0"/>
              <a:t>EXPLAIN TO THE NURSE WHAT WE DO.  ASK WHO IS THE PERSON IN CHARGE OF STUDENT HEALTH THAT WE CAN CONTACT. IN SMALLER DISTRICTS IT MAY BE THE NURSE OR A MAY BE A HEAD NURSE IN ANOTHER BUILDING.  MANY TIMES THERE IS A DIRECTOR OF STUDENT SERVIVES OR DIRECTOR OF HEALTH SERVICES.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6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FOR THE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THE LIONS SEE PAMPHLETS</a:t>
            </a:r>
          </a:p>
          <a:p>
            <a:r>
              <a:rPr lang="en-US" dirty="0" smtClean="0"/>
              <a:t>KNOW YOUR DISTRICT’S REFERRAL NUMBERS</a:t>
            </a:r>
          </a:p>
          <a:p>
            <a:r>
              <a:rPr lang="en-US" dirty="0" smtClean="0"/>
              <a:t>BE ON TIME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02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TOOL KIT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WEAR YOUR LIONS’S SHIRT AND PIN</a:t>
            </a:r>
          </a:p>
          <a:p>
            <a:r>
              <a:rPr lang="en-US" dirty="0" smtClean="0"/>
              <a:t>BRING YOUR VISION SCEENING DEVICE WITH YOU</a:t>
            </a:r>
          </a:p>
          <a:p>
            <a:r>
              <a:rPr lang="en-US" dirty="0" smtClean="0"/>
              <a:t>HAVE A LIST OF NEARBY SCHOOL DISTRICTS WHERE LIONS ALREADY DO VISION SCREENING</a:t>
            </a:r>
          </a:p>
          <a:p>
            <a:r>
              <a:rPr lang="en-US" dirty="0" smtClean="0"/>
              <a:t>DEMONSTRATE THE VISION SCREENER</a:t>
            </a:r>
          </a:p>
          <a:p>
            <a:r>
              <a:rPr lang="en-US" dirty="0" smtClean="0"/>
              <a:t>SHOW THEM THE 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1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AND TELL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NOTHING WORKS BETTER THAN A LITTLE SHOW AND TELL</a:t>
            </a:r>
          </a:p>
          <a:p>
            <a:r>
              <a:rPr lang="en-US" dirty="0" smtClean="0"/>
              <a:t>LET THEM SCREEN YOUR EYES AND SHOW THEM THE RESULTS</a:t>
            </a:r>
          </a:p>
          <a:p>
            <a:r>
              <a:rPr lang="en-US" dirty="0" smtClean="0"/>
              <a:t>BRING COPIES OF A PREVIOUS SCREENING RESULTS WITH THE PERSONAL ID INFO REMOVED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2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SHOW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067" y="2052638"/>
            <a:ext cx="3049641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213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MAKE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9917" y="1288472"/>
            <a:ext cx="8520917" cy="5112327"/>
          </a:xfrm>
        </p:spPr>
        <p:txBody>
          <a:bodyPr>
            <a:normAutofit/>
          </a:bodyPr>
          <a:lstStyle/>
          <a:p>
            <a:r>
              <a:rPr lang="en-US" dirty="0" smtClean="0"/>
              <a:t>THE SERVICE IS PROVIDED BY LIONS FREE OF COST</a:t>
            </a:r>
          </a:p>
          <a:p>
            <a:r>
              <a:rPr lang="en-US" dirty="0" smtClean="0"/>
              <a:t>80% OF LEARNING IS VISUAL</a:t>
            </a:r>
          </a:p>
          <a:p>
            <a:r>
              <a:rPr lang="en-US" dirty="0" smtClean="0"/>
              <a:t>THE AVERAGE REFERRAL RATE FOR NYS IS 15% WITH RURAL SCHOOLS AND INNER CITY SCHOOLS TRENDING </a:t>
            </a:r>
            <a:r>
              <a:rPr lang="en-US" dirty="0" smtClean="0"/>
              <a:t>HIGHER</a:t>
            </a:r>
          </a:p>
          <a:p>
            <a:r>
              <a:rPr lang="en-US" dirty="0" smtClean="0"/>
              <a:t>THE ABILITY TO SPEAK OR UNDERSTAND ENGLISH NOT REQUIRED</a:t>
            </a:r>
            <a:r>
              <a:rPr lang="en-US" dirty="0" smtClean="0"/>
              <a:t>	</a:t>
            </a:r>
            <a:endParaRPr lang="en-US" dirty="0" smtClean="0"/>
          </a:p>
          <a:p>
            <a:r>
              <a:rPr lang="en-US" dirty="0" smtClean="0"/>
              <a:t>TEST SCORES MAY IMPROVE</a:t>
            </a:r>
          </a:p>
          <a:p>
            <a:r>
              <a:rPr lang="en-US" dirty="0" smtClean="0"/>
              <a:t>THE SCREENING ARE QUICK AND NON INTRUSIVE</a:t>
            </a:r>
          </a:p>
          <a:p>
            <a:r>
              <a:rPr lang="en-US" dirty="0" smtClean="0"/>
              <a:t>THE SCREENING TAKE PLACE IN THE CLASSROOM AND A CLASS ROOM OF 20 TAKES LESS THE 15 MINUTES</a:t>
            </a:r>
          </a:p>
          <a:p>
            <a:r>
              <a:rPr lang="en-US" dirty="0" smtClean="0"/>
              <a:t>WE ARE NEVER ALONE WITH THE CHILD</a:t>
            </a:r>
          </a:p>
          <a:p>
            <a:r>
              <a:rPr lang="en-US" dirty="0" smtClean="0"/>
              <a:t>EVERYONE GETS A “I’VE BEEN SCREENED” STICKER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234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HAS BEEN OUR EXPERIENCE THAT YOU RARELY GET THE OKAY IMMEDIATELY</a:t>
            </a:r>
          </a:p>
          <a:p>
            <a:r>
              <a:rPr lang="en-US" dirty="0" smtClean="0"/>
              <a:t>SOMETIME THE PERSON YOU SPOKE TO PRESENTS TO THE SUPERINTENDENT WHO THEN PRESENTS TO THE SCHOOL BOARD FOR PERMISSION</a:t>
            </a:r>
          </a:p>
          <a:p>
            <a:r>
              <a:rPr lang="en-US" smtClean="0"/>
              <a:t>THANK THEM FOR THEIR TIME AND ASK WHEN YOU SHOULD FOLLOW-UP</a:t>
            </a:r>
            <a:endParaRPr lang="en-US" dirty="0" smtClean="0"/>
          </a:p>
          <a:p>
            <a:r>
              <a:rPr lang="en-US" dirty="0" smtClean="0"/>
              <a:t>REMEMBER: IT’S A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623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WITH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ARE DONE, IT’S IMPORTANT TO  FOLLOW UP WITH THE SCHOOL </a:t>
            </a:r>
            <a:r>
              <a:rPr lang="en-US" dirty="0" smtClean="0"/>
              <a:t>DISTRICT</a:t>
            </a:r>
          </a:p>
          <a:p>
            <a:endParaRPr lang="en-US" dirty="0" smtClean="0"/>
          </a:p>
          <a:p>
            <a:r>
              <a:rPr lang="en-US" dirty="0" smtClean="0"/>
              <a:t>MAKE SURE YOU SHARE YOUR RESULTS WITH THEM. HOW MANY YOU SCREENED AND HOW MANY YOU REFERRED.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ASK THEM FOR PERMISSION TO PUBLISH THE RESULTS IN YOUR NEWSLETTER OR LOCAL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59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350</TotalTime>
  <Words>327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PowerPoint Presentation</vt:lpstr>
      <vt:lpstr>WHO SHOULD I TALK TO FIRST?</vt:lpstr>
      <vt:lpstr>PREPARE FOR THE MEETING</vt:lpstr>
      <vt:lpstr>YOUR TOOL KIT</vt:lpstr>
      <vt:lpstr>SHOW AND TELL</vt:lpstr>
      <vt:lpstr>THE SHOW</vt:lpstr>
      <vt:lpstr>POINTS TO MAKE</vt:lpstr>
      <vt:lpstr>WHAT TO EXPECT</vt:lpstr>
      <vt:lpstr>FOLLOW UP WITH DISTRICT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Lawkowski</dc:creator>
  <cp:lastModifiedBy>Michael Lawkowski</cp:lastModifiedBy>
  <cp:revision>19</cp:revision>
  <dcterms:created xsi:type="dcterms:W3CDTF">2017-04-26T15:13:47Z</dcterms:created>
  <dcterms:modified xsi:type="dcterms:W3CDTF">2017-05-08T13:56:17Z</dcterms:modified>
</cp:coreProperties>
</file>